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5"/>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13" r:id="rId27"/>
    <p:sldId id="654" r:id="rId28"/>
    <p:sldId id="637" r:id="rId29"/>
    <p:sldId id="642" r:id="rId30"/>
    <p:sldId id="644" r:id="rId31"/>
    <p:sldId id="640" r:id="rId32"/>
    <p:sldId id="646" r:id="rId33"/>
    <p:sldId id="643" r:id="rId34"/>
    <p:sldId id="645" r:id="rId35"/>
    <p:sldId id="655" r:id="rId36"/>
    <p:sldId id="636" r:id="rId37"/>
    <p:sldId id="647" r:id="rId38"/>
    <p:sldId id="648" r:id="rId39"/>
    <p:sldId id="649" r:id="rId40"/>
    <p:sldId id="656" r:id="rId41"/>
    <p:sldId id="635" r:id="rId42"/>
    <p:sldId id="650" r:id="rId43"/>
    <p:sldId id="651" r:id="rId44"/>
    <p:sldId id="652" r:id="rId45"/>
    <p:sldId id="639" r:id="rId46"/>
    <p:sldId id="653" r:id="rId47"/>
    <p:sldId id="657" r:id="rId48"/>
    <p:sldId id="630" r:id="rId49"/>
    <p:sldId id="607" r:id="rId50"/>
    <p:sldId id="567" r:id="rId51"/>
    <p:sldId id="582" r:id="rId52"/>
    <p:sldId id="562" r:id="rId53"/>
    <p:sldId id="563" r:id="rId54"/>
    <p:sldId id="564" r:id="rId55"/>
    <p:sldId id="620" r:id="rId56"/>
    <p:sldId id="621" r:id="rId57"/>
    <p:sldId id="622" r:id="rId58"/>
    <p:sldId id="593" r:id="rId59"/>
    <p:sldId id="594" r:id="rId60"/>
    <p:sldId id="604"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SKIP 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0334" autoAdjust="0"/>
  </p:normalViewPr>
  <p:slideViewPr>
    <p:cSldViewPr snapToGrid="0">
      <p:cViewPr varScale="1">
        <p:scale>
          <a:sx n="101" d="100"/>
          <a:sy n="101" d="100"/>
        </p:scale>
        <p:origin x="930" y="1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Consume APIs</a:t>
          </a:r>
          <a:endParaRPr lang="en-US" sz="3000" kern="1200" dirty="0">
            <a:solidFill>
              <a:schemeClr val="bg1"/>
            </a:solidFill>
          </a:endParaRP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Authentication, </a:t>
          </a:r>
          <a:br>
            <a:rPr lang="en-US" sz="1400" kern="1200" dirty="0" smtClean="0">
              <a:solidFill>
                <a:schemeClr val="tx2"/>
              </a:solidFill>
            </a:rPr>
          </a:br>
          <a:r>
            <a:rPr lang="en-US" sz="1400" kern="1200" dirty="0" smtClean="0">
              <a:solidFill>
                <a:schemeClr val="tx2"/>
              </a:solidFill>
            </a:rPr>
            <a:t>built-in to mobile and web SDKs</a:t>
          </a:r>
          <a:endParaRPr lang="en-US" sz="14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 </a:t>
          </a:r>
          <a:br>
            <a:rPr lang="en-US" sz="1400" kern="1200" dirty="0" smtClean="0">
              <a:solidFill>
                <a:schemeClr val="tx2"/>
              </a:solidFill>
            </a:rPr>
          </a:br>
          <a:r>
            <a:rPr lang="en-US" sz="1400" kern="1200" dirty="0" smtClean="0">
              <a:solidFill>
                <a:schemeClr val="tx2"/>
              </a:solidFill>
            </a:rPr>
            <a:t>handled by server</a:t>
          </a:r>
          <a:endParaRPr lang="en-US" sz="14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SDK generation</a:t>
          </a:r>
          <a:endParaRPr lang="en-US" sz="14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API discovery</a:t>
          </a:r>
          <a:endParaRPr lang="en-US" sz="14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Gallery – public &amp; organization</a:t>
          </a:r>
          <a:endParaRPr lang="en-US" sz="14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Build your API</a:t>
          </a:r>
          <a:endParaRPr lang="en-US" sz="30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Web Apps++: Bring you API as is in your language of choice</a:t>
          </a:r>
          <a:endParaRPr lang="en-US" sz="14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Simple access control</a:t>
          </a:r>
          <a:endParaRPr lang="en-US" sz="14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a:t>
          </a:r>
          <a:endParaRPr lang="en-US" sz="1400" kern="1200" dirty="0">
            <a:solidFill>
              <a:schemeClr val="tx2"/>
            </a:solidFill>
          </a:endParaRP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Metadata contract</a:t>
          </a:r>
          <a:endParaRPr lang="en-US" sz="14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Microservice style</a:t>
          </a:r>
          <a:endParaRPr lang="en-US" sz="14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Expose enterprise APIs</a:t>
          </a:r>
          <a:endParaRPr lang="en-US" sz="14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4/6/2016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dirty="0"/>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dirty="0"/>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dirty="0"/>
          </a:p>
        </p:txBody>
      </p:sp>
    </p:spTree>
    <p:extLst>
      <p:ext uri="{BB962C8B-B14F-4D97-AF65-F5344CB8AC3E}">
        <p14:creationId xmlns:p14="http://schemas.microsoft.com/office/powerpoint/2010/main" val="17271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smtClean="0"/>
              <a:t>authentication</a:t>
            </a:r>
            <a:endParaRPr lang="en-US" baseline="0" dirty="0" smtClean="0"/>
          </a:p>
          <a:p>
            <a:pPr marL="628650" lvl="1" indent="-171450">
              <a:buFontTx/>
              <a:buChar char="•"/>
            </a:pPr>
            <a:r>
              <a:rPr lang="en-US" baseline="0" dirty="0" smtClean="0"/>
              <a:t>Backend logic – data validation, logical flows, </a:t>
            </a:r>
            <a:r>
              <a:rPr lang="en-US" baseline="0" dirty="0"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dirty="0"/>
          </a:p>
        </p:txBody>
      </p:sp>
    </p:spTree>
    <p:extLst>
      <p:ext uri="{BB962C8B-B14F-4D97-AF65-F5344CB8AC3E}">
        <p14:creationId xmlns:p14="http://schemas.microsoft.com/office/powerpoint/2010/main" val="277222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dirty="0"/>
          </a:p>
        </p:txBody>
      </p:sp>
    </p:spTree>
    <p:extLst>
      <p:ext uri="{BB962C8B-B14F-4D97-AF65-F5344CB8AC3E}">
        <p14:creationId xmlns:p14="http://schemas.microsoft.com/office/powerpoint/2010/main" val="1714008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dirty="0"/>
          </a:p>
        </p:txBody>
      </p:sp>
    </p:spTree>
    <p:extLst>
      <p:ext uri="{BB962C8B-B14F-4D97-AF65-F5344CB8AC3E}">
        <p14:creationId xmlns:p14="http://schemas.microsoft.com/office/powerpoint/2010/main" val="398355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dirty="0"/>
          </a:p>
        </p:txBody>
      </p:sp>
    </p:spTree>
    <p:extLst>
      <p:ext uri="{BB962C8B-B14F-4D97-AF65-F5344CB8AC3E}">
        <p14:creationId xmlns:p14="http://schemas.microsoft.com/office/powerpoint/2010/main" val="139985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dirty="0"/>
          </a:p>
        </p:txBody>
      </p:sp>
    </p:spTree>
    <p:extLst>
      <p:ext uri="{BB962C8B-B14F-4D97-AF65-F5344CB8AC3E}">
        <p14:creationId xmlns:p14="http://schemas.microsoft.com/office/powerpoint/2010/main" val="21710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dirty="0"/>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r>
              <a:rPr lang="en-US" baseline="0" dirty="0" smtClean="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dirty="0"/>
          </a:p>
        </p:txBody>
      </p:sp>
    </p:spTree>
    <p:extLst>
      <p:ext uri="{BB962C8B-B14F-4D97-AF65-F5344CB8AC3E}">
        <p14:creationId xmlns:p14="http://schemas.microsoft.com/office/powerpoint/2010/main" val="1400615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dirty="0"/>
          </a:p>
        </p:txBody>
      </p:sp>
    </p:spTree>
    <p:extLst>
      <p:ext uri="{BB962C8B-B14F-4D97-AF65-F5344CB8AC3E}">
        <p14:creationId xmlns:p14="http://schemas.microsoft.com/office/powerpoint/2010/main" val="678793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 VSO</a:t>
            </a:r>
            <a:r>
              <a:rPr lang="en-US" baseline="0" dirty="0" smtClean="0"/>
              <a:t> to VSTS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dirty="0"/>
          </a:p>
        </p:txBody>
      </p:sp>
    </p:spTree>
    <p:extLst>
      <p:ext uri="{BB962C8B-B14F-4D97-AF65-F5344CB8AC3E}">
        <p14:creationId xmlns:p14="http://schemas.microsoft.com/office/powerpoint/2010/main" val="4029660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dirty="0"/>
          </a:p>
        </p:txBody>
      </p:sp>
    </p:spTree>
    <p:extLst>
      <p:ext uri="{BB962C8B-B14F-4D97-AF65-F5344CB8AC3E}">
        <p14:creationId xmlns:p14="http://schemas.microsoft.com/office/powerpoint/2010/main" val="352104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dirty="0"/>
          </a:p>
        </p:txBody>
      </p:sp>
    </p:spTree>
    <p:extLst>
      <p:ext uri="{BB962C8B-B14F-4D97-AF65-F5344CB8AC3E}">
        <p14:creationId xmlns:p14="http://schemas.microsoft.com/office/powerpoint/2010/main" val="271970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06-04-2016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06-04-2016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4/6/2016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4/6/2016</a:t>
            </a:fld>
            <a:endParaRPr lang="en-US" dirty="0">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dirty="0">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2.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3.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4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77.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66.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3.emf"/><Relationship Id="rId11" Type="http://schemas.openxmlformats.org/officeDocument/2006/relationships/image" Target="../media/image71.png"/><Relationship Id="rId5" Type="http://schemas.openxmlformats.org/officeDocument/2006/relationships/image" Target="../media/image62.emf"/><Relationship Id="rId15" Type="http://schemas.openxmlformats.org/officeDocument/2006/relationships/image" Target="../media/image74.emf"/><Relationship Id="rId10" Type="http://schemas.openxmlformats.org/officeDocument/2006/relationships/image" Target="../media/image70.emf"/><Relationship Id="rId4" Type="http://schemas.openxmlformats.org/officeDocument/2006/relationships/image" Target="../media/image78.emf"/><Relationship Id="rId9" Type="http://schemas.openxmlformats.org/officeDocument/2006/relationships/image" Target="../media/image67.emf"/><Relationship Id="rId14" Type="http://schemas.openxmlformats.org/officeDocument/2006/relationships/image" Target="../media/image7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5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Service </a:t>
            </a:r>
            <a:r>
              <a:rPr lang="en-US" dirty="0" smtClean="0"/>
              <a:t>Web </a:t>
            </a:r>
            <a:r>
              <a:rPr lang="en-US" dirty="0"/>
              <a:t>Apps</a:t>
            </a:r>
          </a:p>
        </p:txBody>
      </p:sp>
      <p:sp>
        <p:nvSpPr>
          <p:cNvPr id="3" name="Text Placeholder 2"/>
          <p:cNvSpPr>
            <a:spLocks noGrp="1"/>
          </p:cNvSpPr>
          <p:nvPr>
            <p:ph type="body" sz="quarter" idx="10"/>
          </p:nvPr>
        </p:nvSpPr>
        <p:spPr/>
        <p:txBody>
          <a:bodyPr/>
          <a:lstStyle/>
          <a:p>
            <a:r>
              <a:rPr lang="en-US" dirty="0" smtClean="0"/>
              <a:t>Sven Aelterman</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3"/>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WebJobs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BitBucket, </a:t>
            </a:r>
            <a:r>
              <a:rPr lang="en-US" sz="2353" dirty="0" smtClean="0">
                <a:solidFill>
                  <a:srgbClr val="FFFFFF"/>
                </a:solidFill>
                <a:latin typeface="Segoe UI Light"/>
              </a:rPr>
              <a:t>VSTS </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smtClean="0">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17122" y="3705540"/>
            <a:ext cx="2831994" cy="893450"/>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a:t>
            </a:r>
            <a:r>
              <a:rPr lang="en-US" sz="2353" dirty="0" smtClean="0">
                <a:solidFill>
                  <a:srgbClr val="FFFFFF"/>
                </a:solidFill>
                <a:latin typeface="Segoe UI Light"/>
              </a:rPr>
              <a:t>o </a:t>
            </a:r>
            <a:r>
              <a:rPr lang="en-US" sz="2353" dirty="0">
                <a:solidFill>
                  <a:srgbClr val="FFFFFF"/>
                </a:solidFill>
                <a:latin typeface="Segoe UI Light"/>
              </a:rPr>
              <a:t>changes required</a:t>
            </a:r>
          </a:p>
        </p:txBody>
      </p:sp>
    </p:spTree>
    <p:extLst>
      <p:ext uri="{BB962C8B-B14F-4D97-AF65-F5344CB8AC3E}">
        <p14:creationId xmlns:p14="http://schemas.microsoft.com/office/powerpoint/2010/main" val="2479253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MSDeploy</a:t>
              </a: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Creating a Web App</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dirty="0">
                  <a:solidFill>
                    <a:prstClr val="white"/>
                  </a:solidFill>
                </a:rPr>
                <a:t>Microsoft Azure</a:t>
              </a: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BlobTrigger, TableTrigger,  QueueTrigger, </a:t>
            </a:r>
            <a:br>
              <a:rPr lang="en-US" sz="2800" dirty="0" smtClean="0">
                <a:solidFill>
                  <a:schemeClr val="tx1"/>
                </a:solidFill>
              </a:rPr>
            </a:br>
            <a:r>
              <a:rPr lang="en-US" sz="2800" dirty="0" smtClean="0">
                <a:solidFill>
                  <a:schemeClr val="tx1"/>
                </a:solidFill>
              </a:rPr>
              <a:t>ServicebusTrigger</a:t>
            </a: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WebJobs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Git</a:t>
            </a: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WebJobs</a:t>
            </a:r>
            <a:endParaRPr lang="en-US" sz="4000" dirty="0" smtClean="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smtClean="0">
                <a:solidFill>
                  <a:schemeClr val="bg1"/>
                </a:solidFill>
                <a:latin typeface="+mj-lt"/>
                <a:sym typeface="Wingdings" panose="05000000000000000000" pitchFamily="2" charset="2"/>
              </a:rPr>
              <a:t>Site </a:t>
            </a:r>
            <a:r>
              <a:rPr lang="en-US" sz="4000" smtClean="0">
                <a:solidFill>
                  <a:schemeClr val="bg1"/>
                </a:solidFill>
                <a:latin typeface="+mj-lt"/>
                <a:sym typeface="Wingdings" panose="05000000000000000000" pitchFamily="2" charset="2"/>
              </a:rPr>
              <a:t>Slots</a:t>
            </a:r>
            <a:endParaRPr lang="en-US" sz="4000" dirty="0" smtClean="0">
              <a:solidFill>
                <a:schemeClr val="bg1"/>
              </a:solidFill>
              <a:latin typeface="+mj-lt"/>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Api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Express</a:t>
            </a:r>
          </a:p>
          <a:p>
            <a:pPr lvl="1"/>
            <a:r>
              <a:rPr lang="en-US" sz="3200" dirty="0" smtClean="0"/>
              <a:t>Java</a:t>
            </a:r>
          </a:p>
          <a:p>
            <a:pPr lvl="1"/>
            <a:r>
              <a:rPr lang="en-US" sz="3200" dirty="0" smtClean="0"/>
              <a:t>PHP</a:t>
            </a:r>
          </a:p>
          <a:p>
            <a:pPr lvl="1"/>
            <a:r>
              <a:rPr lang="en-US" sz="3200" dirty="0" smtClean="0"/>
              <a:t>Many other technologies</a:t>
            </a:r>
          </a:p>
          <a:p>
            <a:r>
              <a:rPr lang="en-US" sz="3200" dirty="0" smtClean="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23</a:t>
            </a:fld>
            <a:endParaRPr lang="en-US" dirty="0">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r>
              <a:rPr lang="en-US" dirty="0" smtClean="0"/>
              <a:t>: Creating </a:t>
            </a:r>
            <a:r>
              <a:rPr lang="en-US" dirty="0"/>
              <a:t>an API App</a:t>
            </a:r>
          </a:p>
        </p:txBody>
      </p:sp>
    </p:spTree>
    <p:extLst>
      <p:ext uri="{BB962C8B-B14F-4D97-AF65-F5344CB8AC3E}">
        <p14:creationId xmlns:p14="http://schemas.microsoft.com/office/powerpoint/2010/main" val="426776638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40264496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smtClean="0">
                <a:solidFill>
                  <a:srgbClr val="FFFFFF"/>
                </a:solidFill>
                <a:latin typeface="Segoe UI Light"/>
              </a:rPr>
              <a:t>BizTalk </a:t>
            </a:r>
            <a:r>
              <a:rPr lang="en-US" sz="2353" dirty="0">
                <a:solidFill>
                  <a:srgbClr val="FFFFFF"/>
                </a:solidFill>
                <a:latin typeface="Segoe UI Light"/>
              </a:rPr>
              <a:t>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a:solidFill>
                  <a:srgbClr val="FFFFFF"/>
                </a:solidFill>
              </a:rPr>
              <a:t>Marketo</a:t>
            </a: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smtClean="0">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a:solidFill>
                  <a:srgbClr val="FFFFFF"/>
                </a:solidFill>
              </a:rPr>
              <a:t>Twilio</a:t>
            </a: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smtClean="0">
                <a:solidFill>
                  <a:srgbClr val="FFFFFF"/>
                </a:solidFill>
              </a:rPr>
              <a:t>WebSphere </a:t>
            </a:r>
            <a:r>
              <a:rPr lang="en-US" sz="1176" dirty="0">
                <a:solidFill>
                  <a:srgbClr val="FFFFFF"/>
                </a:solidFill>
              </a:rPr>
              <a:t>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Debatching</a:t>
            </a: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smtClean="0">
                <a:solidFill>
                  <a:srgbClr val="FFFFFF"/>
                </a:solidFill>
                <a:latin typeface="Segoe UI Light"/>
              </a:rPr>
              <a:t>WebJobs </a:t>
            </a:r>
            <a:r>
              <a:rPr lang="en-US" sz="2353" dirty="0">
                <a:solidFill>
                  <a:srgbClr val="FFFFFF"/>
                </a:solidFill>
                <a:latin typeface="Segoe UI Light"/>
              </a:rPr>
              <a:t>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BitBucket,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smtClean="0">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a:t>
            </a:r>
            <a:r>
              <a:rPr lang="en-US" sz="2800" dirty="0" smtClean="0"/>
              <a:t>Database (session this afternoon)</a:t>
            </a:r>
            <a:endParaRPr lang="en-US" sz="2800" dirty="0" smtClean="0"/>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a:t>
            </a:r>
            <a:r>
              <a:rPr lang="en-US" sz="2400" dirty="0" smtClean="0"/>
              <a:t>Studio (2016 recommended)</a:t>
            </a:r>
            <a:endParaRPr lang="en-US" sz="2400" dirty="0" smtClean="0"/>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Node.js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bg1"/>
                </a:solidFill>
              </a:rPr>
              <a:t>MongoDB,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Basic Mobile App with </a:t>
            </a:r>
            <a:r>
              <a:rPr lang="en-US" dirty="0" smtClean="0"/>
              <a:t>Validation</a:t>
            </a:r>
            <a:endParaRPr lang="en-US" dirty="0"/>
          </a:p>
        </p:txBody>
      </p:sp>
    </p:spTree>
    <p:extLst>
      <p:ext uri="{BB962C8B-B14F-4D97-AF65-F5344CB8AC3E}">
        <p14:creationId xmlns:p14="http://schemas.microsoft.com/office/powerpoint/2010/main" val="93752160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Non-table-based </a:t>
            </a:r>
            <a:r>
              <a:rPr lang="en-US" sz="2800" dirty="0" smtClean="0"/>
              <a:t>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smtClean="0"/>
              <a:t>Web API </a:t>
            </a:r>
            <a:endParaRPr lang="en-US" sz="2400" dirty="0" smtClean="0"/>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39</a:t>
            </a:fld>
            <a:endParaRPr lang="en-US"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a:t>
            </a:r>
            <a:r>
              <a:rPr lang="en-US" dirty="0" smtClean="0"/>
              <a:t>Delivery with App Service</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a:t>
            </a:r>
            <a:r>
              <a:rPr lang="en-US" sz="4705" dirty="0" smtClean="0">
                <a:solidFill>
                  <a:schemeClr val="bg1"/>
                </a:solidFill>
              </a:rPr>
              <a:t>Integration</a:t>
            </a:r>
            <a:endParaRPr lang="en-US" sz="4705" dirty="0">
              <a:solidFill>
                <a:schemeClr val="bg1"/>
              </a:solidFill>
            </a:endParaRP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Continuous Deployment for Web Apps</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876463" y="1759075"/>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838332" y="5519052"/>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8385129" y="4817540"/>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smtClean="0">
                <a:solidFill>
                  <a:schemeClr val="bg1"/>
                </a:solidFill>
              </a:rPr>
              <a:t>Git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a:solidFill>
                    <a:prstClr val="white"/>
                  </a:solidFill>
                </a:rPr>
                <a:t>GitHub</a:t>
              </a: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a:solidFill>
                    <a:prstClr val="white"/>
                  </a:solidFill>
                </a:rPr>
                <a:t>Git</a:t>
              </a: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a:solidFill>
                    <a:prstClr val="white"/>
                  </a:solidFill>
                </a:rPr>
                <a:t>BitBucket</a:t>
              </a: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a:solidFill>
                    <a:prstClr val="white"/>
                  </a:solidFill>
                </a:rPr>
                <a:t>CodePlex</a:t>
              </a: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932243" cy="369332"/>
            </a:xfrm>
            <a:prstGeom prst="rect">
              <a:avLst/>
            </a:prstGeom>
          </p:spPr>
          <p:txBody>
            <a:bodyPr wrap="none">
              <a:spAutoFit/>
            </a:bodyPr>
            <a:lstStyle/>
            <a:p>
              <a:r>
                <a:rPr lang="en-US" dirty="0" smtClean="0">
                  <a:solidFill>
                    <a:prstClr val="white"/>
                  </a:solidFill>
                </a:rPr>
                <a:t>Drobox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a:t>
            </a:r>
            <a:r>
              <a:rPr lang="en-US" sz="2800" dirty="0" smtClean="0">
                <a:solidFill>
                  <a:prstClr val="white"/>
                </a:solidFill>
              </a:rPr>
              <a:t>Control for Web/API/Mobile Apps</a:t>
            </a:r>
            <a:endParaRPr lang="en-US" sz="2800" dirty="0">
              <a:solidFill>
                <a:prstClr val="white"/>
              </a:solidFill>
            </a:endParaRP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Auto 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Auto 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Auto 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Auto 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smtClean="0"/>
              <a:t>App Service Environment</a:t>
            </a:r>
            <a:endParaRPr lang="en-US" sz="8800" dirty="0"/>
          </a:p>
        </p:txBody>
      </p:sp>
    </p:spTree>
    <p:extLst>
      <p:ext uri="{BB962C8B-B14F-4D97-AF65-F5344CB8AC3E}">
        <p14:creationId xmlns:p14="http://schemas.microsoft.com/office/powerpoint/2010/main" val="24809705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smtClean="0"/>
              <a:t>Premium </a:t>
            </a:r>
            <a:r>
              <a:rPr lang="en-US" dirty="0"/>
              <a:t>Tier Feature</a:t>
            </a:r>
          </a:p>
          <a:p>
            <a:r>
              <a:rPr lang="en-US" dirty="0"/>
              <a:t>Dedicated compute 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a:t>
            </a:r>
            <a:r>
              <a:rPr lang="en-US" dirty="0"/>
              <a:t>Web App features and capabilities </a:t>
            </a:r>
          </a:p>
          <a:p>
            <a:r>
              <a:rPr lang="en-US" dirty="0"/>
              <a:t>Support Web, Mobile and API </a:t>
            </a:r>
            <a:r>
              <a:rPr lang="en-US" dirty="0" smtClean="0"/>
              <a:t>Apps</a:t>
            </a:r>
            <a:endParaRPr lang="en-US" dirty="0"/>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smtClean="0"/>
              <a:t>App </a:t>
            </a:r>
            <a:r>
              <a:rPr lang="en-US" dirty="0"/>
              <a:t>Service </a:t>
            </a:r>
            <a:r>
              <a:rPr lang="en-US" dirty="0" smtClean="0"/>
              <a:t>Environment (ASE)</a:t>
            </a:r>
            <a:endParaRPr lang="en-US" dirty="0"/>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smtClean="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smtClean="0"/>
              <a:t>App Service - one </a:t>
            </a:r>
            <a:r>
              <a:rPr lang="en-US" sz="4800" dirty="0"/>
              <a:t>integrated </a:t>
            </a:r>
            <a:r>
              <a:rPr lang="en-US" sz="4800" dirty="0" smtClean="0"/>
              <a:t>offering</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smtClean="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r>
              <a:rPr lang="en-US" dirty="0" smtClean="0"/>
              <a:t>: @svenaelterman</a:t>
            </a:r>
            <a:endParaRPr lang="en-US" dirty="0" smtClean="0"/>
          </a:p>
          <a:p>
            <a:r>
              <a:rPr lang="en-US" dirty="0" smtClean="0"/>
              <a:t>Public </a:t>
            </a:r>
            <a:r>
              <a:rPr lang="en-US" dirty="0" smtClean="0"/>
              <a:t>forum</a:t>
            </a:r>
            <a:r>
              <a:rPr lang="en-US" dirty="0" smtClean="0"/>
              <a:t>: Stack Overflow</a:t>
            </a:r>
            <a:endParaRPr lang="en-US" dirty="0" smtClean="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Git repo</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148fe6a-bd9d-40aa-956c-a6191d1cbe7c">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1FA52692D6A194584889AC0FB954003" ma:contentTypeVersion="2" ma:contentTypeDescription="Create a new document." ma:contentTypeScope="" ma:versionID="f101abbc09657e7f47bef8f7afe2e56c">
  <xsd:schema xmlns:xsd="http://www.w3.org/2001/XMLSchema" xmlns:xs="http://www.w3.org/2001/XMLSchema" xmlns:p="http://schemas.microsoft.com/office/2006/metadata/properties" xmlns:ns2="2148fe6a-bd9d-40aa-956c-a6191d1cbe7c" targetNamespace="http://schemas.microsoft.com/office/2006/metadata/properties" ma:root="true" ma:fieldsID="6897a9b9083da2e6e332bbc476b91eeb" ns2:_="">
    <xsd:import namespace="2148fe6a-bd9d-40aa-956c-a6191d1cbe7c"/>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48fe6a-bd9d-40aa-956c-a6191d1cbe7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2148fe6a-bd9d-40aa-956c-a6191d1cbe7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C08601E-8E76-4276-9E35-DBDDA5EF8F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48fe6a-bd9d-40aa-956c-a6191d1cb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7422</TotalTime>
  <Words>1528</Words>
  <Application>Microsoft Office PowerPoint</Application>
  <PresentationFormat>Widescreen</PresentationFormat>
  <Paragraphs>435</Paragraphs>
  <Slides>56</Slides>
  <Notes>22</Notes>
  <HiddenSlides>7</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56</vt:i4>
      </vt:variant>
    </vt:vector>
  </HeadingPairs>
  <TitlesOfParts>
    <vt:vector size="71" baseType="lpstr">
      <vt:lpstr>ＭＳ Ｐゴシック</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Demo: Basic Mobile App with Validation</vt:lpstr>
      <vt:lpstr>Custom API</vt:lpstr>
      <vt:lpstr>Continuous Delivery with App Service</vt:lpstr>
      <vt:lpstr>PowerPoint Presentation</vt:lpstr>
      <vt:lpstr>Continuous Deployment for Web Apps</vt:lpstr>
      <vt:lpstr>PowerPoint Presentation</vt:lpstr>
      <vt:lpstr>Auto 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Service</dc:title>
  <dc:creator>Jonah Sterling;Sven Aelterman</dc:creator>
  <cp:lastModifiedBy>Sven Aelterman</cp:lastModifiedBy>
  <cp:revision>382</cp:revision>
  <cp:lastPrinted>2014-03-26T17:46:13Z</cp:lastPrinted>
  <dcterms:created xsi:type="dcterms:W3CDTF">2014-03-19T23:21:38Z</dcterms:created>
  <dcterms:modified xsi:type="dcterms:W3CDTF">2016-04-06T14:15:17Z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0x01010091FA52692D6A194584889AC0FB954003</vt:lpwstr>
  </property>
  <property fmtid="{D5CDD505-2E9C-101B-9397-08002B2CF9AE}" pid="3" name="DocVizMetadataToken">
    <vt:lpwstr>300x191x1</vt:lpwstr>
  </property>
</Properties>
</file>